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9" r:id="rId6"/>
    <p:sldId id="268" r:id="rId7"/>
    <p:sldId id="267" r:id="rId8"/>
    <p:sldId id="266" r:id="rId9"/>
  </p:sldIdLst>
  <p:sldSz cx="10440988" cy="7561263"/>
  <p:notesSz cx="6888163" cy="100203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16" y="-96"/>
      </p:cViewPr>
      <p:guideLst>
        <p:guide orient="horz" pos="2382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348893"/>
            <a:ext cx="887484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284716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0EB-25C9-4500-BE81-CCE96874D968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E00-4933-4883-876A-6FA03D2F0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0EB-25C9-4500-BE81-CCE96874D968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E00-4933-4883-876A-6FA03D2F0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2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2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0EB-25C9-4500-BE81-CCE96874D968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E00-4933-4883-876A-6FA03D2F0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0EB-25C9-4500-BE81-CCE96874D968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E00-4933-4883-876A-6FA03D2F0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2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0EB-25C9-4500-BE81-CCE96874D968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E00-4933-4883-876A-6FA03D2F0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0EB-25C9-4500-BE81-CCE96874D968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E00-4933-4883-876A-6FA03D2F0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0EB-25C9-4500-BE81-CCE96874D968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E00-4933-4883-876A-6FA03D2F0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0EB-25C9-4500-BE81-CCE96874D968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E00-4933-4883-876A-6FA03D2F0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0EB-25C9-4500-BE81-CCE96874D968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E00-4933-4883-876A-6FA03D2F0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0EB-25C9-4500-BE81-CCE96874D968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E00-4933-4883-876A-6FA03D2F0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0EB-25C9-4500-BE81-CCE96874D968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E00-4933-4883-876A-6FA03D2F0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0" y="1764295"/>
            <a:ext cx="9396889" cy="4990084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20EB-25C9-4500-BE81-CCE96874D968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8" y="7008171"/>
            <a:ext cx="3306313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8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C9E00-4933-4883-876A-6FA03D2F0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7030A0"/>
            </a:gs>
            <a:gs pos="87000">
              <a:srgbClr val="825600"/>
            </a:gs>
            <a:gs pos="100000">
              <a:srgbClr val="FFA8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8813" y="945139"/>
            <a:ext cx="9154036" cy="5736186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100" b="1" spc="56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ФОТОКОЛЛАЖ </a:t>
            </a:r>
          </a:p>
          <a:p>
            <a:pPr algn="ctr"/>
            <a:r>
              <a:rPr lang="ru-RU" sz="6100" b="1" spc="56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МДОУ «КИЗИЛЬСКИЙ </a:t>
            </a:r>
          </a:p>
          <a:p>
            <a:pPr algn="ctr"/>
            <a:r>
              <a:rPr lang="ru-RU" sz="6100" b="1" spc="56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САД № 3»</a:t>
            </a:r>
          </a:p>
          <a:p>
            <a:pPr algn="ctr"/>
            <a:endParaRPr lang="ru-RU" sz="6100" b="1" spc="5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100" b="1" spc="56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100" b="1" spc="56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2017</a:t>
            </a:r>
            <a:endParaRPr lang="ru-RU" sz="6100" b="1" spc="5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7030A0"/>
            </a:gs>
            <a:gs pos="87000">
              <a:srgbClr val="825600"/>
            </a:gs>
            <a:gs pos="100000">
              <a:srgbClr val="FFA8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J:\IMG_7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676" y="157501"/>
            <a:ext cx="9984206" cy="7088734"/>
          </a:xfrm>
          <a:prstGeom prst="rect">
            <a:avLst/>
          </a:prstGeom>
          <a:noFill/>
        </p:spPr>
      </p:pic>
      <p:pic>
        <p:nvPicPr>
          <p:cNvPr id="1027" name="Picture 3" descr="J:\IMG_7248.JPG"/>
          <p:cNvPicPr>
            <a:picLocks noChangeAspect="1" noChangeArrowheads="1"/>
          </p:cNvPicPr>
          <p:nvPr/>
        </p:nvPicPr>
        <p:blipFill>
          <a:blip r:embed="rId3" cstate="print"/>
          <a:srcRect l="30274" t="30762" r="23828" b="20898"/>
          <a:stretch>
            <a:fillRect/>
          </a:stretch>
        </p:blipFill>
        <p:spPr bwMode="auto">
          <a:xfrm>
            <a:off x="5383636" y="3780632"/>
            <a:ext cx="1045589" cy="708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7030A0"/>
            </a:gs>
            <a:gs pos="87000">
              <a:srgbClr val="825600"/>
            </a:gs>
            <a:gs pos="100000">
              <a:srgbClr val="FFA8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9388" y="157501"/>
            <a:ext cx="9625353" cy="596317"/>
          </a:xfrm>
          <a:prstGeom prst="rect">
            <a:avLst/>
          </a:prstGeom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6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УЧАСТНИКИ ВСЕРОСИЙСКОГО ДВИЖЕНИЯ ГТО </a:t>
            </a:r>
            <a:endParaRPr lang="ru-RU" sz="3200" b="1" spc="5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Мои документы\ГТО с  фото\IMG_6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1602" y="3709193"/>
            <a:ext cx="5778105" cy="3852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J:\ГТО сдача\IMG_6860.JPG"/>
          <p:cNvPicPr>
            <a:picLocks noChangeAspect="1" noChangeArrowheads="1"/>
          </p:cNvPicPr>
          <p:nvPr/>
        </p:nvPicPr>
        <p:blipFill>
          <a:blip r:embed="rId3" cstate="print"/>
          <a:srcRect l="14648" t="16113" r="10156" b="12109"/>
          <a:stretch>
            <a:fillRect/>
          </a:stretch>
        </p:blipFill>
        <p:spPr bwMode="auto">
          <a:xfrm rot="19989998">
            <a:off x="143921" y="1886026"/>
            <a:ext cx="4999124" cy="3071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Admin\Мои документы\ГТО с  фото\IMG_68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4686" y="637359"/>
            <a:ext cx="525069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7030A0"/>
            </a:gs>
            <a:gs pos="87000">
              <a:srgbClr val="825600"/>
            </a:gs>
            <a:gs pos="100000">
              <a:srgbClr val="FFA8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8813" y="945139"/>
            <a:ext cx="9154036" cy="1981312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6100" b="1" spc="5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100" b="1" spc="56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3" descr="J:\ГТО сдача\IMG_6872.JPG"/>
          <p:cNvPicPr>
            <a:picLocks noChangeAspect="1" noChangeArrowheads="1"/>
          </p:cNvPicPr>
          <p:nvPr/>
        </p:nvPicPr>
        <p:blipFill>
          <a:blip r:embed="rId2" cstate="print"/>
          <a:srcRect l="27344" r="22851"/>
          <a:stretch>
            <a:fillRect/>
          </a:stretch>
        </p:blipFill>
        <p:spPr bwMode="auto">
          <a:xfrm>
            <a:off x="0" y="0"/>
            <a:ext cx="2758501" cy="3565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Admin\Мои документы\ГТО с  фото\IMG_6873.JPG"/>
          <p:cNvPicPr>
            <a:picLocks noChangeAspect="1" noChangeArrowheads="1"/>
          </p:cNvPicPr>
          <p:nvPr/>
        </p:nvPicPr>
        <p:blipFill>
          <a:blip r:embed="rId3"/>
          <a:srcRect l="29535" r="27055"/>
          <a:stretch>
            <a:fillRect/>
          </a:stretch>
        </p:blipFill>
        <p:spPr bwMode="auto">
          <a:xfrm>
            <a:off x="6797650" y="137293"/>
            <a:ext cx="3643338" cy="5595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Admin\Мои документы\ГТО с  фото\IMG_6931.JPG"/>
          <p:cNvPicPr>
            <a:picLocks noChangeAspect="1" noChangeArrowheads="1"/>
          </p:cNvPicPr>
          <p:nvPr/>
        </p:nvPicPr>
        <p:blipFill>
          <a:blip r:embed="rId4"/>
          <a:srcRect l="19034" t="30762" r="34090"/>
          <a:stretch>
            <a:fillRect/>
          </a:stretch>
        </p:blipFill>
        <p:spPr bwMode="auto">
          <a:xfrm>
            <a:off x="2434412" y="2851937"/>
            <a:ext cx="4572032" cy="450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7030A0"/>
            </a:gs>
            <a:gs pos="87000">
              <a:srgbClr val="825600"/>
            </a:gs>
            <a:gs pos="100000">
              <a:srgbClr val="FFA8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8813" y="945139"/>
            <a:ext cx="9154036" cy="1981312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6100" b="1" spc="5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100" b="1" spc="56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5" descr="J:\ГТО сдача\IMG_6869.JPG"/>
          <p:cNvPicPr>
            <a:picLocks noChangeAspect="1" noChangeArrowheads="1"/>
          </p:cNvPicPr>
          <p:nvPr/>
        </p:nvPicPr>
        <p:blipFill>
          <a:blip r:embed="rId2" cstate="print"/>
          <a:srcRect l="22461" r="27734"/>
          <a:stretch>
            <a:fillRect/>
          </a:stretch>
        </p:blipFill>
        <p:spPr bwMode="auto">
          <a:xfrm>
            <a:off x="7637790" y="0"/>
            <a:ext cx="2803199" cy="3623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7030A0"/>
            </a:gs>
            <a:gs pos="87000">
              <a:srgbClr val="825600"/>
            </a:gs>
            <a:gs pos="100000">
              <a:srgbClr val="FFA8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8813" y="945139"/>
            <a:ext cx="9154036" cy="1981312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6100" b="1" spc="5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100" b="1" spc="56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J:\ГТО сдача\IMG_6905.JPG"/>
          <p:cNvPicPr>
            <a:picLocks noChangeAspect="1" noChangeArrowheads="1"/>
          </p:cNvPicPr>
          <p:nvPr/>
        </p:nvPicPr>
        <p:blipFill>
          <a:blip r:embed="rId2" cstate="print"/>
          <a:srcRect l="10742" t="24903" r="13085"/>
          <a:stretch>
            <a:fillRect/>
          </a:stretch>
        </p:blipFill>
        <p:spPr bwMode="auto">
          <a:xfrm>
            <a:off x="244676" y="4174450"/>
            <a:ext cx="4376801" cy="2777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7030A0"/>
            </a:gs>
            <a:gs pos="87000">
              <a:srgbClr val="825600"/>
            </a:gs>
            <a:gs pos="100000">
              <a:srgbClr val="FFA8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8813" y="945139"/>
            <a:ext cx="9154036" cy="1981312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6100" b="1" spc="5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100" b="1" spc="56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6" descr="J:\ГТО сдача\IMG_6951.JPG"/>
          <p:cNvPicPr>
            <a:picLocks noChangeAspect="1" noChangeArrowheads="1"/>
          </p:cNvPicPr>
          <p:nvPr/>
        </p:nvPicPr>
        <p:blipFill>
          <a:blip r:embed="rId2" cstate="print"/>
          <a:srcRect l="10742" r="6249" b="25292"/>
          <a:stretch>
            <a:fillRect/>
          </a:stretch>
        </p:blipFill>
        <p:spPr bwMode="auto">
          <a:xfrm>
            <a:off x="5138924" y="4095686"/>
            <a:ext cx="5003009" cy="289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7030A0"/>
            </a:gs>
            <a:gs pos="87000">
              <a:srgbClr val="825600"/>
            </a:gs>
            <a:gs pos="100000">
              <a:srgbClr val="FFA8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8813" y="945139"/>
            <a:ext cx="9154036" cy="1981312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6100" b="1" spc="5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100" b="1" spc="56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14</Words>
  <Application>Microsoft Office PowerPoint</Application>
  <PresentationFormat>Произвольный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2017-05-12T11:24:28Z</dcterms:created>
  <dcterms:modified xsi:type="dcterms:W3CDTF">2017-08-16T10:45:18Z</dcterms:modified>
</cp:coreProperties>
</file>